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6"/>
  </p:notesMasterIdLst>
  <p:handoutMasterIdLst>
    <p:handoutMasterId r:id="rId27"/>
  </p:handoutMasterIdLst>
  <p:sldIdLst>
    <p:sldId id="306" r:id="rId5"/>
    <p:sldId id="313" r:id="rId6"/>
    <p:sldId id="307" r:id="rId7"/>
    <p:sldId id="308" r:id="rId8"/>
    <p:sldId id="294" r:id="rId9"/>
    <p:sldId id="310" r:id="rId10"/>
    <p:sldId id="309" r:id="rId11"/>
    <p:sldId id="314" r:id="rId12"/>
    <p:sldId id="304" r:id="rId13"/>
    <p:sldId id="305" r:id="rId14"/>
    <p:sldId id="322" r:id="rId15"/>
    <p:sldId id="315" r:id="rId16"/>
    <p:sldId id="319" r:id="rId17"/>
    <p:sldId id="324" r:id="rId18"/>
    <p:sldId id="325" r:id="rId19"/>
    <p:sldId id="320" r:id="rId20"/>
    <p:sldId id="321" r:id="rId21"/>
    <p:sldId id="326" r:id="rId22"/>
    <p:sldId id="323" r:id="rId23"/>
    <p:sldId id="311" r:id="rId24"/>
    <p:sldId id="312" r:id="rId2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6" autoAdjust="0"/>
    <p:restoredTop sz="84150" autoAdjust="0"/>
  </p:normalViewPr>
  <p:slideViewPr>
    <p:cSldViewPr snapToGrid="0">
      <p:cViewPr varScale="1">
        <p:scale>
          <a:sx n="107" d="100"/>
          <a:sy n="107" d="100"/>
        </p:scale>
        <p:origin x="1312" y="16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noProof="0" dirty="0">
              <a:solidFill>
                <a:schemeClr val="bg1"/>
              </a:solidFill>
            </a:rPr>
            <a:t>Tosin</a:t>
          </a:r>
          <a:br>
            <a:rPr lang="en-GB" noProof="0" dirty="0">
              <a:solidFill>
                <a:schemeClr val="bg1"/>
              </a:solidFill>
            </a:rPr>
          </a:br>
          <a:r>
            <a:rPr lang="en-GB" noProof="0" dirty="0">
              <a:solidFill>
                <a:schemeClr val="bg1"/>
              </a:solidFill>
            </a:rPr>
            <a:t>Full-Stack Developer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noProof="0" dirty="0">
              <a:solidFill>
                <a:schemeClr val="bg1"/>
              </a:solidFill>
            </a:rPr>
            <a:t>Mercy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noProof="0" dirty="0">
              <a:solidFill>
                <a:schemeClr val="bg1"/>
              </a:solidFill>
            </a:rPr>
            <a:t>Full-Stack Developer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2" custScaleX="130326" custScaleY="146617"/>
      <dgm:spPr>
        <a:prstGeom prst="rect">
          <a:avLst/>
        </a:prstGeom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4" custLinFactY="85834" custLinFactNeighborX="1561" custLinFactNeighborY="10000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4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2" custScaleX="130326" custScaleY="146617"/>
      <dgm:spPr>
        <a:prstGeom prst="rect">
          <a:avLst/>
        </a:prstGeom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4" custLinFactY="72967" custLinFactNeighborX="-17983" custLinFactNeighborY="10000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4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51701F-2C85-4A26-BFA8-3F7E0CF7BDE1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389062-3755-4346-971A-2F0B8C4D65D7}">
      <dgm:prSet/>
      <dgm:spPr/>
      <dgm:t>
        <a:bodyPr/>
        <a:lstStyle/>
        <a:p>
          <a:r>
            <a:rPr lang="en-GB" dirty="0"/>
            <a:t>Provide trend analytics and insights to fashion business.</a:t>
          </a:r>
          <a:endParaRPr lang="en-US" dirty="0"/>
        </a:p>
      </dgm:t>
    </dgm:pt>
    <dgm:pt modelId="{05268402-2426-4F98-B326-89EB97CF8576}" type="parTrans" cxnId="{3A2E1500-D0F7-4F15-A384-BB1AA8C94F74}">
      <dgm:prSet/>
      <dgm:spPr/>
      <dgm:t>
        <a:bodyPr/>
        <a:lstStyle/>
        <a:p>
          <a:endParaRPr lang="en-US"/>
        </a:p>
      </dgm:t>
    </dgm:pt>
    <dgm:pt modelId="{F9C6C96B-FFF9-4BC4-AA65-0C2F92ADB57E}" type="sibTrans" cxnId="{3A2E1500-D0F7-4F15-A384-BB1AA8C94F74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ACF146B6-63B9-48C3-9A7F-44A81E193B41}">
      <dgm:prSet/>
      <dgm:spPr/>
      <dgm:t>
        <a:bodyPr/>
        <a:lstStyle/>
        <a:p>
          <a:r>
            <a:rPr lang="en-GB"/>
            <a:t>Ensure data security, integrity, and user authentication.</a:t>
          </a:r>
          <a:endParaRPr lang="en-US"/>
        </a:p>
      </dgm:t>
    </dgm:pt>
    <dgm:pt modelId="{2F1CE58B-9ACD-4493-850A-661BADD2B755}" type="parTrans" cxnId="{1F915A63-1AD1-49D4-BE8C-464B5310A11E}">
      <dgm:prSet/>
      <dgm:spPr/>
      <dgm:t>
        <a:bodyPr/>
        <a:lstStyle/>
        <a:p>
          <a:endParaRPr lang="en-US"/>
        </a:p>
      </dgm:t>
    </dgm:pt>
    <dgm:pt modelId="{5A9D7458-69EF-4B20-9F41-819A54509066}" type="sibTrans" cxnId="{1F915A63-1AD1-49D4-BE8C-464B5310A11E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12FA14F5-F71C-47E2-93B9-85C0F13A40DD}">
      <dgm:prSet/>
      <dgm:spPr/>
      <dgm:t>
        <a:bodyPr/>
        <a:lstStyle/>
        <a:p>
          <a:r>
            <a:rPr lang="en-GB" dirty="0"/>
            <a:t>Implement a user-friendly interface for users to explore fashion trends</a:t>
          </a:r>
          <a:endParaRPr lang="en-US" dirty="0"/>
        </a:p>
      </dgm:t>
    </dgm:pt>
    <dgm:pt modelId="{98D757BD-9954-4E70-8B76-8753D600546E}" type="parTrans" cxnId="{47143A20-5CB1-412D-BFA3-22EE6AB8C119}">
      <dgm:prSet/>
      <dgm:spPr/>
      <dgm:t>
        <a:bodyPr/>
        <a:lstStyle/>
        <a:p>
          <a:endParaRPr lang="en-US"/>
        </a:p>
      </dgm:t>
    </dgm:pt>
    <dgm:pt modelId="{5287D529-47FC-4124-B597-D1530C75F855}" type="sibTrans" cxnId="{47143A20-5CB1-412D-BFA3-22EE6AB8C119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557EDB52-D1FA-4CAD-A940-137E2AB2DD09}" type="pres">
      <dgm:prSet presAssocID="{1751701F-2C85-4A26-BFA8-3F7E0CF7BDE1}" presName="Name0" presStyleCnt="0">
        <dgm:presLayoutVars>
          <dgm:animLvl val="lvl"/>
          <dgm:resizeHandles val="exact"/>
        </dgm:presLayoutVars>
      </dgm:prSet>
      <dgm:spPr/>
    </dgm:pt>
    <dgm:pt modelId="{71FF9975-5121-4D47-969D-F6535B377BCF}" type="pres">
      <dgm:prSet presAssocID="{7D389062-3755-4346-971A-2F0B8C4D65D7}" presName="compositeNode" presStyleCnt="0">
        <dgm:presLayoutVars>
          <dgm:bulletEnabled val="1"/>
        </dgm:presLayoutVars>
      </dgm:prSet>
      <dgm:spPr/>
    </dgm:pt>
    <dgm:pt modelId="{97C791F3-6DB0-4367-8C7C-D3BF5CA98093}" type="pres">
      <dgm:prSet presAssocID="{7D389062-3755-4346-971A-2F0B8C4D65D7}" presName="bgRect" presStyleLbl="alignNode1" presStyleIdx="0" presStyleCnt="3"/>
      <dgm:spPr/>
    </dgm:pt>
    <dgm:pt modelId="{F2ACB3F5-B0EE-40A9-BAD4-6896E18750D9}" type="pres">
      <dgm:prSet presAssocID="{F9C6C96B-FFF9-4BC4-AA65-0C2F92ADB57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86E2ABE3-AF9E-405C-97D3-D73B650FB898}" type="pres">
      <dgm:prSet presAssocID="{7D389062-3755-4346-971A-2F0B8C4D65D7}" presName="nodeRect" presStyleLbl="alignNode1" presStyleIdx="0" presStyleCnt="3">
        <dgm:presLayoutVars>
          <dgm:bulletEnabled val="1"/>
        </dgm:presLayoutVars>
      </dgm:prSet>
      <dgm:spPr/>
    </dgm:pt>
    <dgm:pt modelId="{108E86FB-6392-46FB-8ECC-F52B68D82092}" type="pres">
      <dgm:prSet presAssocID="{F9C6C96B-FFF9-4BC4-AA65-0C2F92ADB57E}" presName="sibTrans" presStyleCnt="0"/>
      <dgm:spPr/>
    </dgm:pt>
    <dgm:pt modelId="{46AA34EB-5796-46E9-A3AC-074467B075AB}" type="pres">
      <dgm:prSet presAssocID="{ACF146B6-63B9-48C3-9A7F-44A81E193B41}" presName="compositeNode" presStyleCnt="0">
        <dgm:presLayoutVars>
          <dgm:bulletEnabled val="1"/>
        </dgm:presLayoutVars>
      </dgm:prSet>
      <dgm:spPr/>
    </dgm:pt>
    <dgm:pt modelId="{BCF67119-263E-4381-92BA-8908FF2CCFAE}" type="pres">
      <dgm:prSet presAssocID="{ACF146B6-63B9-48C3-9A7F-44A81E193B41}" presName="bgRect" presStyleLbl="alignNode1" presStyleIdx="1" presStyleCnt="3"/>
      <dgm:spPr/>
    </dgm:pt>
    <dgm:pt modelId="{0E00DD25-2484-499E-B7D1-7363C7BFC99E}" type="pres">
      <dgm:prSet presAssocID="{5A9D7458-69EF-4B20-9F41-819A5450906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DB72AED-D2E1-4902-B292-E6D9C6B26BFA}" type="pres">
      <dgm:prSet presAssocID="{ACF146B6-63B9-48C3-9A7F-44A81E193B41}" presName="nodeRect" presStyleLbl="alignNode1" presStyleIdx="1" presStyleCnt="3">
        <dgm:presLayoutVars>
          <dgm:bulletEnabled val="1"/>
        </dgm:presLayoutVars>
      </dgm:prSet>
      <dgm:spPr/>
    </dgm:pt>
    <dgm:pt modelId="{4A5673CB-9772-4115-AA34-D3E246E8C7D6}" type="pres">
      <dgm:prSet presAssocID="{5A9D7458-69EF-4B20-9F41-819A54509066}" presName="sibTrans" presStyleCnt="0"/>
      <dgm:spPr/>
    </dgm:pt>
    <dgm:pt modelId="{58E4B1AF-0B2F-4DFC-97F7-C1117BD7DB06}" type="pres">
      <dgm:prSet presAssocID="{12FA14F5-F71C-47E2-93B9-85C0F13A40DD}" presName="compositeNode" presStyleCnt="0">
        <dgm:presLayoutVars>
          <dgm:bulletEnabled val="1"/>
        </dgm:presLayoutVars>
      </dgm:prSet>
      <dgm:spPr/>
    </dgm:pt>
    <dgm:pt modelId="{558EB75A-E0C1-498E-8943-895C5FECF54F}" type="pres">
      <dgm:prSet presAssocID="{12FA14F5-F71C-47E2-93B9-85C0F13A40DD}" presName="bgRect" presStyleLbl="alignNode1" presStyleIdx="2" presStyleCnt="3"/>
      <dgm:spPr/>
    </dgm:pt>
    <dgm:pt modelId="{9B02EAE2-DF60-400A-9F07-2F76158982F7}" type="pres">
      <dgm:prSet presAssocID="{5287D529-47FC-4124-B597-D1530C75F855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67D9AD8-F00A-4034-AA19-AA38B13478C9}" type="pres">
      <dgm:prSet presAssocID="{12FA14F5-F71C-47E2-93B9-85C0F13A40D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A2E1500-D0F7-4F15-A384-BB1AA8C94F74}" srcId="{1751701F-2C85-4A26-BFA8-3F7E0CF7BDE1}" destId="{7D389062-3755-4346-971A-2F0B8C4D65D7}" srcOrd="0" destOrd="0" parTransId="{05268402-2426-4F98-B326-89EB97CF8576}" sibTransId="{F9C6C96B-FFF9-4BC4-AA65-0C2F92ADB57E}"/>
    <dgm:cxn modelId="{47143A20-5CB1-412D-BFA3-22EE6AB8C119}" srcId="{1751701F-2C85-4A26-BFA8-3F7E0CF7BDE1}" destId="{12FA14F5-F71C-47E2-93B9-85C0F13A40DD}" srcOrd="2" destOrd="0" parTransId="{98D757BD-9954-4E70-8B76-8753D600546E}" sibTransId="{5287D529-47FC-4124-B597-D1530C75F855}"/>
    <dgm:cxn modelId="{3FE1AF23-F23C-4D70-B048-B9C4ECB86EE2}" type="presOf" srcId="{5287D529-47FC-4124-B597-D1530C75F855}" destId="{9B02EAE2-DF60-400A-9F07-2F76158982F7}" srcOrd="0" destOrd="0" presId="urn:microsoft.com/office/officeart/2016/7/layout/LinearBlockProcessNumbered"/>
    <dgm:cxn modelId="{F1DF975F-018D-459C-8615-689FC0BBDE54}" type="presOf" srcId="{12FA14F5-F71C-47E2-93B9-85C0F13A40DD}" destId="{B67D9AD8-F00A-4034-AA19-AA38B13478C9}" srcOrd="1" destOrd="0" presId="urn:microsoft.com/office/officeart/2016/7/layout/LinearBlockProcessNumbered"/>
    <dgm:cxn modelId="{C09E2361-C5E2-4920-91B7-FF3C46277ED5}" type="presOf" srcId="{7D389062-3755-4346-971A-2F0B8C4D65D7}" destId="{97C791F3-6DB0-4367-8C7C-D3BF5CA98093}" srcOrd="0" destOrd="0" presId="urn:microsoft.com/office/officeart/2016/7/layout/LinearBlockProcessNumbered"/>
    <dgm:cxn modelId="{1F915A63-1AD1-49D4-BE8C-464B5310A11E}" srcId="{1751701F-2C85-4A26-BFA8-3F7E0CF7BDE1}" destId="{ACF146B6-63B9-48C3-9A7F-44A81E193B41}" srcOrd="1" destOrd="0" parTransId="{2F1CE58B-9ACD-4493-850A-661BADD2B755}" sibTransId="{5A9D7458-69EF-4B20-9F41-819A54509066}"/>
    <dgm:cxn modelId="{877E7B69-F291-4081-AB91-8B28F67A32E8}" type="presOf" srcId="{F9C6C96B-FFF9-4BC4-AA65-0C2F92ADB57E}" destId="{F2ACB3F5-B0EE-40A9-BAD4-6896E18750D9}" srcOrd="0" destOrd="0" presId="urn:microsoft.com/office/officeart/2016/7/layout/LinearBlockProcessNumbered"/>
    <dgm:cxn modelId="{A23E886D-3A3E-4434-9082-F69CA9334119}" type="presOf" srcId="{ACF146B6-63B9-48C3-9A7F-44A81E193B41}" destId="{9DB72AED-D2E1-4902-B292-E6D9C6B26BFA}" srcOrd="1" destOrd="0" presId="urn:microsoft.com/office/officeart/2016/7/layout/LinearBlockProcessNumbered"/>
    <dgm:cxn modelId="{C23A4E73-2FFE-4FBA-91E7-4892FA6766E0}" type="presOf" srcId="{1751701F-2C85-4A26-BFA8-3F7E0CF7BDE1}" destId="{557EDB52-D1FA-4CAD-A940-137E2AB2DD09}" srcOrd="0" destOrd="0" presId="urn:microsoft.com/office/officeart/2016/7/layout/LinearBlockProcessNumbered"/>
    <dgm:cxn modelId="{96E57195-0E6E-4EAE-8FFD-3E3FEBC653C6}" type="presOf" srcId="{7D389062-3755-4346-971A-2F0B8C4D65D7}" destId="{86E2ABE3-AF9E-405C-97D3-D73B650FB898}" srcOrd="1" destOrd="0" presId="urn:microsoft.com/office/officeart/2016/7/layout/LinearBlockProcessNumbered"/>
    <dgm:cxn modelId="{8738F9B2-1096-4D62-8C5D-F75C60D153AC}" type="presOf" srcId="{5A9D7458-69EF-4B20-9F41-819A54509066}" destId="{0E00DD25-2484-499E-B7D1-7363C7BFC99E}" srcOrd="0" destOrd="0" presId="urn:microsoft.com/office/officeart/2016/7/layout/LinearBlockProcessNumbered"/>
    <dgm:cxn modelId="{E1B469CA-5C8C-497F-91EF-01EA9F8A5221}" type="presOf" srcId="{12FA14F5-F71C-47E2-93B9-85C0F13A40DD}" destId="{558EB75A-E0C1-498E-8943-895C5FECF54F}" srcOrd="0" destOrd="0" presId="urn:microsoft.com/office/officeart/2016/7/layout/LinearBlockProcessNumbered"/>
    <dgm:cxn modelId="{9EED24F9-6AA3-4053-8EF7-E8BC4133B475}" type="presOf" srcId="{ACF146B6-63B9-48C3-9A7F-44A81E193B41}" destId="{BCF67119-263E-4381-92BA-8908FF2CCFAE}" srcOrd="0" destOrd="0" presId="urn:microsoft.com/office/officeart/2016/7/layout/LinearBlockProcessNumbered"/>
    <dgm:cxn modelId="{39A0ECBF-5324-4252-A372-338FC9630F69}" type="presParOf" srcId="{557EDB52-D1FA-4CAD-A940-137E2AB2DD09}" destId="{71FF9975-5121-4D47-969D-F6535B377BCF}" srcOrd="0" destOrd="0" presId="urn:microsoft.com/office/officeart/2016/7/layout/LinearBlockProcessNumbered"/>
    <dgm:cxn modelId="{8B9C0D0C-C403-4090-9F1A-9AA1B688A8CC}" type="presParOf" srcId="{71FF9975-5121-4D47-969D-F6535B377BCF}" destId="{97C791F3-6DB0-4367-8C7C-D3BF5CA98093}" srcOrd="0" destOrd="0" presId="urn:microsoft.com/office/officeart/2016/7/layout/LinearBlockProcessNumbered"/>
    <dgm:cxn modelId="{403FE38E-1C1F-4436-A4C2-7D77CCBC186C}" type="presParOf" srcId="{71FF9975-5121-4D47-969D-F6535B377BCF}" destId="{F2ACB3F5-B0EE-40A9-BAD4-6896E18750D9}" srcOrd="1" destOrd="0" presId="urn:microsoft.com/office/officeart/2016/7/layout/LinearBlockProcessNumbered"/>
    <dgm:cxn modelId="{4F3F5E9D-448E-4B20-BC90-E000BAECB171}" type="presParOf" srcId="{71FF9975-5121-4D47-969D-F6535B377BCF}" destId="{86E2ABE3-AF9E-405C-97D3-D73B650FB898}" srcOrd="2" destOrd="0" presId="urn:microsoft.com/office/officeart/2016/7/layout/LinearBlockProcessNumbered"/>
    <dgm:cxn modelId="{CA6AF359-B4D6-4102-92EB-50BEF181FB91}" type="presParOf" srcId="{557EDB52-D1FA-4CAD-A940-137E2AB2DD09}" destId="{108E86FB-6392-46FB-8ECC-F52B68D82092}" srcOrd="1" destOrd="0" presId="urn:microsoft.com/office/officeart/2016/7/layout/LinearBlockProcessNumbered"/>
    <dgm:cxn modelId="{7DB7EC08-E8DA-46DA-81FE-D07B1B808D91}" type="presParOf" srcId="{557EDB52-D1FA-4CAD-A940-137E2AB2DD09}" destId="{46AA34EB-5796-46E9-A3AC-074467B075AB}" srcOrd="2" destOrd="0" presId="urn:microsoft.com/office/officeart/2016/7/layout/LinearBlockProcessNumbered"/>
    <dgm:cxn modelId="{6E42450F-B80E-4126-9CC7-D87C23F59EDC}" type="presParOf" srcId="{46AA34EB-5796-46E9-A3AC-074467B075AB}" destId="{BCF67119-263E-4381-92BA-8908FF2CCFAE}" srcOrd="0" destOrd="0" presId="urn:microsoft.com/office/officeart/2016/7/layout/LinearBlockProcessNumbered"/>
    <dgm:cxn modelId="{EBEE7D14-2EE5-4D5B-AE12-BC5BF5957772}" type="presParOf" srcId="{46AA34EB-5796-46E9-A3AC-074467B075AB}" destId="{0E00DD25-2484-499E-B7D1-7363C7BFC99E}" srcOrd="1" destOrd="0" presId="urn:microsoft.com/office/officeart/2016/7/layout/LinearBlockProcessNumbered"/>
    <dgm:cxn modelId="{89E33003-9EB9-4FAB-909D-52772C1AB89C}" type="presParOf" srcId="{46AA34EB-5796-46E9-A3AC-074467B075AB}" destId="{9DB72AED-D2E1-4902-B292-E6D9C6B26BFA}" srcOrd="2" destOrd="0" presId="urn:microsoft.com/office/officeart/2016/7/layout/LinearBlockProcessNumbered"/>
    <dgm:cxn modelId="{8CD12559-BAE9-4E34-92E4-01A657310A42}" type="presParOf" srcId="{557EDB52-D1FA-4CAD-A940-137E2AB2DD09}" destId="{4A5673CB-9772-4115-AA34-D3E246E8C7D6}" srcOrd="3" destOrd="0" presId="urn:microsoft.com/office/officeart/2016/7/layout/LinearBlockProcessNumbered"/>
    <dgm:cxn modelId="{3AD9AEA1-D477-4E9E-98CD-45340252F52B}" type="presParOf" srcId="{557EDB52-D1FA-4CAD-A940-137E2AB2DD09}" destId="{58E4B1AF-0B2F-4DFC-97F7-C1117BD7DB06}" srcOrd="4" destOrd="0" presId="urn:microsoft.com/office/officeart/2016/7/layout/LinearBlockProcessNumbered"/>
    <dgm:cxn modelId="{815C9437-D4E7-453E-B06C-F8DE9FB22415}" type="presParOf" srcId="{58E4B1AF-0B2F-4DFC-97F7-C1117BD7DB06}" destId="{558EB75A-E0C1-498E-8943-895C5FECF54F}" srcOrd="0" destOrd="0" presId="urn:microsoft.com/office/officeart/2016/7/layout/LinearBlockProcessNumbered"/>
    <dgm:cxn modelId="{66A71999-EB51-44C8-8C08-74178EB09754}" type="presParOf" srcId="{58E4B1AF-0B2F-4DFC-97F7-C1117BD7DB06}" destId="{9B02EAE2-DF60-400A-9F07-2F76158982F7}" srcOrd="1" destOrd="0" presId="urn:microsoft.com/office/officeart/2016/7/layout/LinearBlockProcessNumbered"/>
    <dgm:cxn modelId="{CDF2ECEE-AA19-43CA-87B7-C0EA1EF9C010}" type="presParOf" srcId="{58E4B1AF-0B2F-4DFC-97F7-C1117BD7DB06}" destId="{B67D9AD8-F00A-4034-AA19-AA38B13478C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2B2540-BD96-4AD5-B73B-518F5F6B12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C9FA81A-44A4-46BF-8BD3-5E6031367DD1}">
      <dgm:prSet/>
      <dgm:spPr/>
      <dgm:t>
        <a:bodyPr/>
        <a:lstStyle/>
        <a:p>
          <a:r>
            <a:rPr lang="en-GB" dirty="0"/>
            <a:t>How we split tasks</a:t>
          </a:r>
          <a:endParaRPr lang="en-US" dirty="0"/>
        </a:p>
      </dgm:t>
    </dgm:pt>
    <dgm:pt modelId="{A85919E9-CC34-4022-A2AC-6EAC2A40476F}" type="parTrans" cxnId="{C8C40E12-06F6-490A-9750-3F196E71E5CE}">
      <dgm:prSet/>
      <dgm:spPr/>
      <dgm:t>
        <a:bodyPr/>
        <a:lstStyle/>
        <a:p>
          <a:endParaRPr lang="en-US"/>
        </a:p>
      </dgm:t>
    </dgm:pt>
    <dgm:pt modelId="{121154D6-288D-48F5-B88B-2BFD1F6E2F22}" type="sibTrans" cxnId="{C8C40E12-06F6-490A-9750-3F196E71E5CE}">
      <dgm:prSet/>
      <dgm:spPr/>
      <dgm:t>
        <a:bodyPr/>
        <a:lstStyle/>
        <a:p>
          <a:endParaRPr lang="en-US"/>
        </a:p>
      </dgm:t>
    </dgm:pt>
    <dgm:pt modelId="{46E28F48-5AE2-41EE-90FB-3F1FB9425B07}">
      <dgm:prSet/>
      <dgm:spPr/>
      <dgm:t>
        <a:bodyPr/>
        <a:lstStyle/>
        <a:p>
          <a:r>
            <a:rPr lang="en-GB"/>
            <a:t>How we managed the project</a:t>
          </a:r>
          <a:endParaRPr lang="en-US"/>
        </a:p>
      </dgm:t>
    </dgm:pt>
    <dgm:pt modelId="{8ED1CB95-13D4-4076-B00F-3D7C3D932FDA}" type="parTrans" cxnId="{87CE1A96-E243-4CA2-896E-B672FFC69809}">
      <dgm:prSet/>
      <dgm:spPr/>
      <dgm:t>
        <a:bodyPr/>
        <a:lstStyle/>
        <a:p>
          <a:endParaRPr lang="en-US"/>
        </a:p>
      </dgm:t>
    </dgm:pt>
    <dgm:pt modelId="{734C1CA8-011C-4FC1-883D-2C851EB9B30C}" type="sibTrans" cxnId="{87CE1A96-E243-4CA2-896E-B672FFC69809}">
      <dgm:prSet/>
      <dgm:spPr/>
      <dgm:t>
        <a:bodyPr/>
        <a:lstStyle/>
        <a:p>
          <a:endParaRPr lang="en-US"/>
        </a:p>
      </dgm:t>
    </dgm:pt>
    <dgm:pt modelId="{9F7E112C-6675-405A-A95D-AA557FC824BF}">
      <dgm:prSet/>
      <dgm:spPr/>
      <dgm:t>
        <a:bodyPr/>
        <a:lstStyle/>
        <a:p>
          <a:r>
            <a:rPr lang="en-GB" dirty="0"/>
            <a:t>Git</a:t>
          </a:r>
          <a:endParaRPr lang="en-US" dirty="0"/>
        </a:p>
      </dgm:t>
    </dgm:pt>
    <dgm:pt modelId="{761A2D62-5A11-4F92-9E30-2A6AA414063C}" type="parTrans" cxnId="{30C9BF9F-9F50-46F3-99C9-8EDC46F8D973}">
      <dgm:prSet/>
      <dgm:spPr/>
      <dgm:t>
        <a:bodyPr/>
        <a:lstStyle/>
        <a:p>
          <a:endParaRPr lang="en-US"/>
        </a:p>
      </dgm:t>
    </dgm:pt>
    <dgm:pt modelId="{693124F6-CD33-4AAE-8DEE-03A1B212BDB9}" type="sibTrans" cxnId="{30C9BF9F-9F50-46F3-99C9-8EDC46F8D973}">
      <dgm:prSet/>
      <dgm:spPr/>
      <dgm:t>
        <a:bodyPr/>
        <a:lstStyle/>
        <a:p>
          <a:endParaRPr lang="en-US"/>
        </a:p>
      </dgm:t>
    </dgm:pt>
    <dgm:pt modelId="{C6CCD1D7-D103-4E6C-9397-C7962791EBC4}">
      <dgm:prSet/>
      <dgm:spPr/>
      <dgm:t>
        <a:bodyPr/>
        <a:lstStyle/>
        <a:p>
          <a:r>
            <a:rPr lang="en-GB"/>
            <a:t>Excel Spreadsheet</a:t>
          </a:r>
          <a:endParaRPr lang="en-US"/>
        </a:p>
      </dgm:t>
    </dgm:pt>
    <dgm:pt modelId="{582F659B-D1FF-493B-8E4A-667887F53231}" type="parTrans" cxnId="{BAE88C8B-67FB-411E-A3FB-096DE56D257D}">
      <dgm:prSet/>
      <dgm:spPr/>
      <dgm:t>
        <a:bodyPr/>
        <a:lstStyle/>
        <a:p>
          <a:endParaRPr lang="en-US"/>
        </a:p>
      </dgm:t>
    </dgm:pt>
    <dgm:pt modelId="{42E80B23-B068-41E4-8B2C-86BA9EF1821A}" type="sibTrans" cxnId="{BAE88C8B-67FB-411E-A3FB-096DE56D257D}">
      <dgm:prSet/>
      <dgm:spPr/>
      <dgm:t>
        <a:bodyPr/>
        <a:lstStyle/>
        <a:p>
          <a:endParaRPr lang="en-US"/>
        </a:p>
      </dgm:t>
    </dgm:pt>
    <dgm:pt modelId="{3B8C4948-5197-4D03-A626-70F464BDE509}">
      <dgm:prSet/>
      <dgm:spPr/>
      <dgm:t>
        <a:bodyPr/>
        <a:lstStyle/>
        <a:p>
          <a:r>
            <a:rPr lang="en-GB" dirty="0"/>
            <a:t>Time management </a:t>
          </a:r>
          <a:endParaRPr lang="en-US" dirty="0"/>
        </a:p>
      </dgm:t>
    </dgm:pt>
    <dgm:pt modelId="{1A5976BA-5E90-4062-8423-561D25533F40}" type="parTrans" cxnId="{816093FD-75E4-40A0-829E-2DFDA9F0F9C1}">
      <dgm:prSet/>
      <dgm:spPr/>
      <dgm:t>
        <a:bodyPr/>
        <a:lstStyle/>
        <a:p>
          <a:endParaRPr lang="en-US"/>
        </a:p>
      </dgm:t>
    </dgm:pt>
    <dgm:pt modelId="{892086C4-6532-45F1-8BDC-24AF7E32C69E}" type="sibTrans" cxnId="{816093FD-75E4-40A0-829E-2DFDA9F0F9C1}">
      <dgm:prSet/>
      <dgm:spPr/>
      <dgm:t>
        <a:bodyPr/>
        <a:lstStyle/>
        <a:p>
          <a:endParaRPr lang="en-US"/>
        </a:p>
      </dgm:t>
    </dgm:pt>
    <dgm:pt modelId="{FC1C6CF6-1C83-4AF0-96C7-8C29546ACA0D}" type="pres">
      <dgm:prSet presAssocID="{B02B2540-BD96-4AD5-B73B-518F5F6B12E7}" presName="root" presStyleCnt="0">
        <dgm:presLayoutVars>
          <dgm:dir/>
          <dgm:resizeHandles val="exact"/>
        </dgm:presLayoutVars>
      </dgm:prSet>
      <dgm:spPr/>
    </dgm:pt>
    <dgm:pt modelId="{8209D88E-06FC-4BB3-A640-358D878B5F69}" type="pres">
      <dgm:prSet presAssocID="{6C9FA81A-44A4-46BF-8BD3-5E6031367DD1}" presName="compNode" presStyleCnt="0"/>
      <dgm:spPr/>
    </dgm:pt>
    <dgm:pt modelId="{3DA3D974-5DDA-4C35-AC9C-FF7208346551}" type="pres">
      <dgm:prSet presAssocID="{6C9FA81A-44A4-46BF-8BD3-5E6031367DD1}" presName="bgRect" presStyleLbl="bgShp" presStyleIdx="0" presStyleCnt="5"/>
      <dgm:spPr/>
    </dgm:pt>
    <dgm:pt modelId="{CD266BC3-8FDC-47FC-9751-353963025AD5}" type="pres">
      <dgm:prSet presAssocID="{6C9FA81A-44A4-46BF-8BD3-5E6031367DD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EC3981D-CF3F-4843-B45D-FE31192E810C}" type="pres">
      <dgm:prSet presAssocID="{6C9FA81A-44A4-46BF-8BD3-5E6031367DD1}" presName="spaceRect" presStyleCnt="0"/>
      <dgm:spPr/>
    </dgm:pt>
    <dgm:pt modelId="{BF3E9C14-D2DC-4144-B98D-ADE224763FF4}" type="pres">
      <dgm:prSet presAssocID="{6C9FA81A-44A4-46BF-8BD3-5E6031367DD1}" presName="parTx" presStyleLbl="revTx" presStyleIdx="0" presStyleCnt="5">
        <dgm:presLayoutVars>
          <dgm:chMax val="0"/>
          <dgm:chPref val="0"/>
        </dgm:presLayoutVars>
      </dgm:prSet>
      <dgm:spPr/>
    </dgm:pt>
    <dgm:pt modelId="{60D64B4A-7F39-4904-82DB-AA63976D1A00}" type="pres">
      <dgm:prSet presAssocID="{121154D6-288D-48F5-B88B-2BFD1F6E2F22}" presName="sibTrans" presStyleCnt="0"/>
      <dgm:spPr/>
    </dgm:pt>
    <dgm:pt modelId="{CBB1E305-B758-424F-B74B-D18F51676D07}" type="pres">
      <dgm:prSet presAssocID="{46E28F48-5AE2-41EE-90FB-3F1FB9425B07}" presName="compNode" presStyleCnt="0"/>
      <dgm:spPr/>
    </dgm:pt>
    <dgm:pt modelId="{C8F6D2D8-B3CA-4534-A540-D48024D90492}" type="pres">
      <dgm:prSet presAssocID="{46E28F48-5AE2-41EE-90FB-3F1FB9425B07}" presName="bgRect" presStyleLbl="bgShp" presStyleIdx="1" presStyleCnt="5"/>
      <dgm:spPr/>
    </dgm:pt>
    <dgm:pt modelId="{A50AF659-3FAC-4B8A-BB2C-F646FE6DDC34}" type="pres">
      <dgm:prSet presAssocID="{46E28F48-5AE2-41EE-90FB-3F1FB9425B0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D42EDD7-639D-4582-B40A-5CE34CFEBA4C}" type="pres">
      <dgm:prSet presAssocID="{46E28F48-5AE2-41EE-90FB-3F1FB9425B07}" presName="spaceRect" presStyleCnt="0"/>
      <dgm:spPr/>
    </dgm:pt>
    <dgm:pt modelId="{3F045626-20F6-4A50-8BFF-8BF7B26191A6}" type="pres">
      <dgm:prSet presAssocID="{46E28F48-5AE2-41EE-90FB-3F1FB9425B07}" presName="parTx" presStyleLbl="revTx" presStyleIdx="1" presStyleCnt="5">
        <dgm:presLayoutVars>
          <dgm:chMax val="0"/>
          <dgm:chPref val="0"/>
        </dgm:presLayoutVars>
      </dgm:prSet>
      <dgm:spPr/>
    </dgm:pt>
    <dgm:pt modelId="{A103C973-D5DB-4F17-AA4C-E4104D9CEA6B}" type="pres">
      <dgm:prSet presAssocID="{734C1CA8-011C-4FC1-883D-2C851EB9B30C}" presName="sibTrans" presStyleCnt="0"/>
      <dgm:spPr/>
    </dgm:pt>
    <dgm:pt modelId="{0CC6FBDE-A503-48BD-A45A-C10367CE2FEF}" type="pres">
      <dgm:prSet presAssocID="{9F7E112C-6675-405A-A95D-AA557FC824BF}" presName="compNode" presStyleCnt="0"/>
      <dgm:spPr/>
    </dgm:pt>
    <dgm:pt modelId="{C3BA8FC1-B477-4B54-85F7-818890F3932F}" type="pres">
      <dgm:prSet presAssocID="{9F7E112C-6675-405A-A95D-AA557FC824BF}" presName="bgRect" presStyleLbl="bgShp" presStyleIdx="2" presStyleCnt="5"/>
      <dgm:spPr/>
    </dgm:pt>
    <dgm:pt modelId="{6A719EB0-478B-483B-87E8-74AFDB9AC534}" type="pres">
      <dgm:prSet presAssocID="{9F7E112C-6675-405A-A95D-AA557FC824B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appeCup"/>
        </a:ext>
      </dgm:extLst>
    </dgm:pt>
    <dgm:pt modelId="{A541D56D-2163-4402-B790-AD4E46317B6D}" type="pres">
      <dgm:prSet presAssocID="{9F7E112C-6675-405A-A95D-AA557FC824BF}" presName="spaceRect" presStyleCnt="0"/>
      <dgm:spPr/>
    </dgm:pt>
    <dgm:pt modelId="{6855831F-B486-44C4-9F4C-AB16B7CDBA31}" type="pres">
      <dgm:prSet presAssocID="{9F7E112C-6675-405A-A95D-AA557FC824BF}" presName="parTx" presStyleLbl="revTx" presStyleIdx="2" presStyleCnt="5">
        <dgm:presLayoutVars>
          <dgm:chMax val="0"/>
          <dgm:chPref val="0"/>
        </dgm:presLayoutVars>
      </dgm:prSet>
      <dgm:spPr/>
    </dgm:pt>
    <dgm:pt modelId="{2B9017AB-336E-4D9F-9BFF-A932A00F7F32}" type="pres">
      <dgm:prSet presAssocID="{693124F6-CD33-4AAE-8DEE-03A1B212BDB9}" presName="sibTrans" presStyleCnt="0"/>
      <dgm:spPr/>
    </dgm:pt>
    <dgm:pt modelId="{A4BC8B7E-6A0C-4F8E-B9A1-934EAC898A2E}" type="pres">
      <dgm:prSet presAssocID="{C6CCD1D7-D103-4E6C-9397-C7962791EBC4}" presName="compNode" presStyleCnt="0"/>
      <dgm:spPr/>
    </dgm:pt>
    <dgm:pt modelId="{F3A03F57-B267-4D67-A2DF-CFC15CB8394C}" type="pres">
      <dgm:prSet presAssocID="{C6CCD1D7-D103-4E6C-9397-C7962791EBC4}" presName="bgRect" presStyleLbl="bgShp" presStyleIdx="3" presStyleCnt="5"/>
      <dgm:spPr/>
    </dgm:pt>
    <dgm:pt modelId="{091780C7-68B9-44E3-937B-8FA1308C7FA5}" type="pres">
      <dgm:prSet presAssocID="{C6CCD1D7-D103-4E6C-9397-C7962791EBC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8E00264-D9AE-4F5B-9E14-96A0F5D4B0E0}" type="pres">
      <dgm:prSet presAssocID="{C6CCD1D7-D103-4E6C-9397-C7962791EBC4}" presName="spaceRect" presStyleCnt="0"/>
      <dgm:spPr/>
    </dgm:pt>
    <dgm:pt modelId="{13836E74-3F75-4DCA-A320-657EE5C1CE45}" type="pres">
      <dgm:prSet presAssocID="{C6CCD1D7-D103-4E6C-9397-C7962791EBC4}" presName="parTx" presStyleLbl="revTx" presStyleIdx="3" presStyleCnt="5">
        <dgm:presLayoutVars>
          <dgm:chMax val="0"/>
          <dgm:chPref val="0"/>
        </dgm:presLayoutVars>
      </dgm:prSet>
      <dgm:spPr/>
    </dgm:pt>
    <dgm:pt modelId="{A678DE98-4974-4C36-85D8-A29A87CA280A}" type="pres">
      <dgm:prSet presAssocID="{42E80B23-B068-41E4-8B2C-86BA9EF1821A}" presName="sibTrans" presStyleCnt="0"/>
      <dgm:spPr/>
    </dgm:pt>
    <dgm:pt modelId="{70E254A2-A009-4A2E-AE30-D6137766DF50}" type="pres">
      <dgm:prSet presAssocID="{3B8C4948-5197-4D03-A626-70F464BDE509}" presName="compNode" presStyleCnt="0"/>
      <dgm:spPr/>
    </dgm:pt>
    <dgm:pt modelId="{75652CDA-8154-4F26-82E4-A627C53F954E}" type="pres">
      <dgm:prSet presAssocID="{3B8C4948-5197-4D03-A626-70F464BDE509}" presName="bgRect" presStyleLbl="bgShp" presStyleIdx="4" presStyleCnt="5"/>
      <dgm:spPr/>
    </dgm:pt>
    <dgm:pt modelId="{E97947EF-B28B-4AD4-A9C0-A914DDFFB500}" type="pres">
      <dgm:prSet presAssocID="{3B8C4948-5197-4D03-A626-70F464BDE5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A766E2D-9257-41B9-A728-1B3282103E68}" type="pres">
      <dgm:prSet presAssocID="{3B8C4948-5197-4D03-A626-70F464BDE509}" presName="spaceRect" presStyleCnt="0"/>
      <dgm:spPr/>
    </dgm:pt>
    <dgm:pt modelId="{1216D4BB-210E-4B3E-8C5F-F26C04677A0C}" type="pres">
      <dgm:prSet presAssocID="{3B8C4948-5197-4D03-A626-70F464BDE50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8C40E12-06F6-490A-9750-3F196E71E5CE}" srcId="{B02B2540-BD96-4AD5-B73B-518F5F6B12E7}" destId="{6C9FA81A-44A4-46BF-8BD3-5E6031367DD1}" srcOrd="0" destOrd="0" parTransId="{A85919E9-CC34-4022-A2AC-6EAC2A40476F}" sibTransId="{121154D6-288D-48F5-B88B-2BFD1F6E2F22}"/>
    <dgm:cxn modelId="{7D245416-8362-407B-9ADB-0AB11A605437}" type="presOf" srcId="{B02B2540-BD96-4AD5-B73B-518F5F6B12E7}" destId="{FC1C6CF6-1C83-4AF0-96C7-8C29546ACA0D}" srcOrd="0" destOrd="0" presId="urn:microsoft.com/office/officeart/2018/2/layout/IconVerticalSolidList"/>
    <dgm:cxn modelId="{E807A918-0A4E-4339-9AF1-32C1CEDCFF98}" type="presOf" srcId="{3B8C4948-5197-4D03-A626-70F464BDE509}" destId="{1216D4BB-210E-4B3E-8C5F-F26C04677A0C}" srcOrd="0" destOrd="0" presId="urn:microsoft.com/office/officeart/2018/2/layout/IconVerticalSolidList"/>
    <dgm:cxn modelId="{67F03E45-5831-4CC9-A576-AFEEEC08C94E}" type="presOf" srcId="{6C9FA81A-44A4-46BF-8BD3-5E6031367DD1}" destId="{BF3E9C14-D2DC-4144-B98D-ADE224763FF4}" srcOrd="0" destOrd="0" presId="urn:microsoft.com/office/officeart/2018/2/layout/IconVerticalSolidList"/>
    <dgm:cxn modelId="{FE5EA062-0B37-428B-B89A-1156F5DA1B91}" type="presOf" srcId="{C6CCD1D7-D103-4E6C-9397-C7962791EBC4}" destId="{13836E74-3F75-4DCA-A320-657EE5C1CE45}" srcOrd="0" destOrd="0" presId="urn:microsoft.com/office/officeart/2018/2/layout/IconVerticalSolidList"/>
    <dgm:cxn modelId="{BAE88C8B-67FB-411E-A3FB-096DE56D257D}" srcId="{B02B2540-BD96-4AD5-B73B-518F5F6B12E7}" destId="{C6CCD1D7-D103-4E6C-9397-C7962791EBC4}" srcOrd="3" destOrd="0" parTransId="{582F659B-D1FF-493B-8E4A-667887F53231}" sibTransId="{42E80B23-B068-41E4-8B2C-86BA9EF1821A}"/>
    <dgm:cxn modelId="{87CE1A96-E243-4CA2-896E-B672FFC69809}" srcId="{B02B2540-BD96-4AD5-B73B-518F5F6B12E7}" destId="{46E28F48-5AE2-41EE-90FB-3F1FB9425B07}" srcOrd="1" destOrd="0" parTransId="{8ED1CB95-13D4-4076-B00F-3D7C3D932FDA}" sibTransId="{734C1CA8-011C-4FC1-883D-2C851EB9B30C}"/>
    <dgm:cxn modelId="{30C9BF9F-9F50-46F3-99C9-8EDC46F8D973}" srcId="{B02B2540-BD96-4AD5-B73B-518F5F6B12E7}" destId="{9F7E112C-6675-405A-A95D-AA557FC824BF}" srcOrd="2" destOrd="0" parTransId="{761A2D62-5A11-4F92-9E30-2A6AA414063C}" sibTransId="{693124F6-CD33-4AAE-8DEE-03A1B212BDB9}"/>
    <dgm:cxn modelId="{298395BD-304F-4D10-815F-B35BE42B2D42}" type="presOf" srcId="{9F7E112C-6675-405A-A95D-AA557FC824BF}" destId="{6855831F-B486-44C4-9F4C-AB16B7CDBA31}" srcOrd="0" destOrd="0" presId="urn:microsoft.com/office/officeart/2018/2/layout/IconVerticalSolidList"/>
    <dgm:cxn modelId="{D9DA29D7-467A-4A5E-BC91-D694117ECADC}" type="presOf" srcId="{46E28F48-5AE2-41EE-90FB-3F1FB9425B07}" destId="{3F045626-20F6-4A50-8BFF-8BF7B26191A6}" srcOrd="0" destOrd="0" presId="urn:microsoft.com/office/officeart/2018/2/layout/IconVerticalSolidList"/>
    <dgm:cxn modelId="{816093FD-75E4-40A0-829E-2DFDA9F0F9C1}" srcId="{B02B2540-BD96-4AD5-B73B-518F5F6B12E7}" destId="{3B8C4948-5197-4D03-A626-70F464BDE509}" srcOrd="4" destOrd="0" parTransId="{1A5976BA-5E90-4062-8423-561D25533F40}" sibTransId="{892086C4-6532-45F1-8BDC-24AF7E32C69E}"/>
    <dgm:cxn modelId="{4018B3E4-03D0-410F-8FF2-E7B7629B5876}" type="presParOf" srcId="{FC1C6CF6-1C83-4AF0-96C7-8C29546ACA0D}" destId="{8209D88E-06FC-4BB3-A640-358D878B5F69}" srcOrd="0" destOrd="0" presId="urn:microsoft.com/office/officeart/2018/2/layout/IconVerticalSolidList"/>
    <dgm:cxn modelId="{B5FD1D6B-1B41-4B01-ABB3-7ED5DE19687B}" type="presParOf" srcId="{8209D88E-06FC-4BB3-A640-358D878B5F69}" destId="{3DA3D974-5DDA-4C35-AC9C-FF7208346551}" srcOrd="0" destOrd="0" presId="urn:microsoft.com/office/officeart/2018/2/layout/IconVerticalSolidList"/>
    <dgm:cxn modelId="{B3D2B2AB-31EF-424E-900A-69E45638A4D7}" type="presParOf" srcId="{8209D88E-06FC-4BB3-A640-358D878B5F69}" destId="{CD266BC3-8FDC-47FC-9751-353963025AD5}" srcOrd="1" destOrd="0" presId="urn:microsoft.com/office/officeart/2018/2/layout/IconVerticalSolidList"/>
    <dgm:cxn modelId="{7FA11F76-DBB6-4759-A3ED-A526A153B913}" type="presParOf" srcId="{8209D88E-06FC-4BB3-A640-358D878B5F69}" destId="{EEC3981D-CF3F-4843-B45D-FE31192E810C}" srcOrd="2" destOrd="0" presId="urn:microsoft.com/office/officeart/2018/2/layout/IconVerticalSolidList"/>
    <dgm:cxn modelId="{41012E24-118B-4224-B143-7BF449FEBEF5}" type="presParOf" srcId="{8209D88E-06FC-4BB3-A640-358D878B5F69}" destId="{BF3E9C14-D2DC-4144-B98D-ADE224763FF4}" srcOrd="3" destOrd="0" presId="urn:microsoft.com/office/officeart/2018/2/layout/IconVerticalSolidList"/>
    <dgm:cxn modelId="{9283453F-7A09-4CE2-89E2-93CCC820AFBD}" type="presParOf" srcId="{FC1C6CF6-1C83-4AF0-96C7-8C29546ACA0D}" destId="{60D64B4A-7F39-4904-82DB-AA63976D1A00}" srcOrd="1" destOrd="0" presId="urn:microsoft.com/office/officeart/2018/2/layout/IconVerticalSolidList"/>
    <dgm:cxn modelId="{66A023EE-34F4-4E90-96C4-67B481F3A38A}" type="presParOf" srcId="{FC1C6CF6-1C83-4AF0-96C7-8C29546ACA0D}" destId="{CBB1E305-B758-424F-B74B-D18F51676D07}" srcOrd="2" destOrd="0" presId="urn:microsoft.com/office/officeart/2018/2/layout/IconVerticalSolidList"/>
    <dgm:cxn modelId="{57DF4296-9713-401E-9BBD-C3524B786A29}" type="presParOf" srcId="{CBB1E305-B758-424F-B74B-D18F51676D07}" destId="{C8F6D2D8-B3CA-4534-A540-D48024D90492}" srcOrd="0" destOrd="0" presId="urn:microsoft.com/office/officeart/2018/2/layout/IconVerticalSolidList"/>
    <dgm:cxn modelId="{81ACF279-84D9-41C7-AD97-4BD232765D5B}" type="presParOf" srcId="{CBB1E305-B758-424F-B74B-D18F51676D07}" destId="{A50AF659-3FAC-4B8A-BB2C-F646FE6DDC34}" srcOrd="1" destOrd="0" presId="urn:microsoft.com/office/officeart/2018/2/layout/IconVerticalSolidList"/>
    <dgm:cxn modelId="{0BB20859-CAE0-4379-B535-017D204521DA}" type="presParOf" srcId="{CBB1E305-B758-424F-B74B-D18F51676D07}" destId="{4D42EDD7-639D-4582-B40A-5CE34CFEBA4C}" srcOrd="2" destOrd="0" presId="urn:microsoft.com/office/officeart/2018/2/layout/IconVerticalSolidList"/>
    <dgm:cxn modelId="{C6528E40-77C0-488C-BAC6-4E8D3126FFE7}" type="presParOf" srcId="{CBB1E305-B758-424F-B74B-D18F51676D07}" destId="{3F045626-20F6-4A50-8BFF-8BF7B26191A6}" srcOrd="3" destOrd="0" presId="urn:microsoft.com/office/officeart/2018/2/layout/IconVerticalSolidList"/>
    <dgm:cxn modelId="{A19C468A-F543-4A6D-BA35-5510A522D512}" type="presParOf" srcId="{FC1C6CF6-1C83-4AF0-96C7-8C29546ACA0D}" destId="{A103C973-D5DB-4F17-AA4C-E4104D9CEA6B}" srcOrd="3" destOrd="0" presId="urn:microsoft.com/office/officeart/2018/2/layout/IconVerticalSolidList"/>
    <dgm:cxn modelId="{C0FFF310-19AB-4F00-B3BC-9E76DF7218FC}" type="presParOf" srcId="{FC1C6CF6-1C83-4AF0-96C7-8C29546ACA0D}" destId="{0CC6FBDE-A503-48BD-A45A-C10367CE2FEF}" srcOrd="4" destOrd="0" presId="urn:microsoft.com/office/officeart/2018/2/layout/IconVerticalSolidList"/>
    <dgm:cxn modelId="{7E1DE0DC-EFBE-4124-AB72-B5EF61C87AD5}" type="presParOf" srcId="{0CC6FBDE-A503-48BD-A45A-C10367CE2FEF}" destId="{C3BA8FC1-B477-4B54-85F7-818890F3932F}" srcOrd="0" destOrd="0" presId="urn:microsoft.com/office/officeart/2018/2/layout/IconVerticalSolidList"/>
    <dgm:cxn modelId="{7288BA36-089C-4CA5-8EB9-6388895EE9B9}" type="presParOf" srcId="{0CC6FBDE-A503-48BD-A45A-C10367CE2FEF}" destId="{6A719EB0-478B-483B-87E8-74AFDB9AC534}" srcOrd="1" destOrd="0" presId="urn:microsoft.com/office/officeart/2018/2/layout/IconVerticalSolidList"/>
    <dgm:cxn modelId="{1CEC2AC6-A895-465C-B111-7D4E264D735C}" type="presParOf" srcId="{0CC6FBDE-A503-48BD-A45A-C10367CE2FEF}" destId="{A541D56D-2163-4402-B790-AD4E46317B6D}" srcOrd="2" destOrd="0" presId="urn:microsoft.com/office/officeart/2018/2/layout/IconVerticalSolidList"/>
    <dgm:cxn modelId="{A8EDE00F-0D69-4260-AFBA-90ED4F47CDFC}" type="presParOf" srcId="{0CC6FBDE-A503-48BD-A45A-C10367CE2FEF}" destId="{6855831F-B486-44C4-9F4C-AB16B7CDBA31}" srcOrd="3" destOrd="0" presId="urn:microsoft.com/office/officeart/2018/2/layout/IconVerticalSolidList"/>
    <dgm:cxn modelId="{346EE7E6-9502-42BB-A215-9BFD185B6629}" type="presParOf" srcId="{FC1C6CF6-1C83-4AF0-96C7-8C29546ACA0D}" destId="{2B9017AB-336E-4D9F-9BFF-A932A00F7F32}" srcOrd="5" destOrd="0" presId="urn:microsoft.com/office/officeart/2018/2/layout/IconVerticalSolidList"/>
    <dgm:cxn modelId="{D94C6C8D-953E-4B77-BDBF-21F3BBA1C279}" type="presParOf" srcId="{FC1C6CF6-1C83-4AF0-96C7-8C29546ACA0D}" destId="{A4BC8B7E-6A0C-4F8E-B9A1-934EAC898A2E}" srcOrd="6" destOrd="0" presId="urn:microsoft.com/office/officeart/2018/2/layout/IconVerticalSolidList"/>
    <dgm:cxn modelId="{9903E36E-CB6F-4D39-AA43-78F97DD77B7A}" type="presParOf" srcId="{A4BC8B7E-6A0C-4F8E-B9A1-934EAC898A2E}" destId="{F3A03F57-B267-4D67-A2DF-CFC15CB8394C}" srcOrd="0" destOrd="0" presId="urn:microsoft.com/office/officeart/2018/2/layout/IconVerticalSolidList"/>
    <dgm:cxn modelId="{4C4D4ED4-1E5A-48A9-8FD0-B1BDD034C5AD}" type="presParOf" srcId="{A4BC8B7E-6A0C-4F8E-B9A1-934EAC898A2E}" destId="{091780C7-68B9-44E3-937B-8FA1308C7FA5}" srcOrd="1" destOrd="0" presId="urn:microsoft.com/office/officeart/2018/2/layout/IconVerticalSolidList"/>
    <dgm:cxn modelId="{C806F8EA-F302-4DB0-AE6C-62A2CA4B3BA4}" type="presParOf" srcId="{A4BC8B7E-6A0C-4F8E-B9A1-934EAC898A2E}" destId="{68E00264-D9AE-4F5B-9E14-96A0F5D4B0E0}" srcOrd="2" destOrd="0" presId="urn:microsoft.com/office/officeart/2018/2/layout/IconVerticalSolidList"/>
    <dgm:cxn modelId="{79E6E27E-C577-4C21-94DD-C0712E16BB7A}" type="presParOf" srcId="{A4BC8B7E-6A0C-4F8E-B9A1-934EAC898A2E}" destId="{13836E74-3F75-4DCA-A320-657EE5C1CE45}" srcOrd="3" destOrd="0" presId="urn:microsoft.com/office/officeart/2018/2/layout/IconVerticalSolidList"/>
    <dgm:cxn modelId="{B3640438-236A-4503-A6B0-54DBBF1F01F6}" type="presParOf" srcId="{FC1C6CF6-1C83-4AF0-96C7-8C29546ACA0D}" destId="{A678DE98-4974-4C36-85D8-A29A87CA280A}" srcOrd="7" destOrd="0" presId="urn:microsoft.com/office/officeart/2018/2/layout/IconVerticalSolidList"/>
    <dgm:cxn modelId="{50A04714-69A1-4683-8E7D-DE7AB92CF4AE}" type="presParOf" srcId="{FC1C6CF6-1C83-4AF0-96C7-8C29546ACA0D}" destId="{70E254A2-A009-4A2E-AE30-D6137766DF50}" srcOrd="8" destOrd="0" presId="urn:microsoft.com/office/officeart/2018/2/layout/IconVerticalSolidList"/>
    <dgm:cxn modelId="{4FCEBEF7-0EF0-4EB8-8B8E-C4E78D7D5F23}" type="presParOf" srcId="{70E254A2-A009-4A2E-AE30-D6137766DF50}" destId="{75652CDA-8154-4F26-82E4-A627C53F954E}" srcOrd="0" destOrd="0" presId="urn:microsoft.com/office/officeart/2018/2/layout/IconVerticalSolidList"/>
    <dgm:cxn modelId="{1C228A1B-D68C-4739-B540-7BB8D71A4EFC}" type="presParOf" srcId="{70E254A2-A009-4A2E-AE30-D6137766DF50}" destId="{E97947EF-B28B-4AD4-A9C0-A914DDFFB500}" srcOrd="1" destOrd="0" presId="urn:microsoft.com/office/officeart/2018/2/layout/IconVerticalSolidList"/>
    <dgm:cxn modelId="{9DB3D932-C366-4D49-B352-FF106B971869}" type="presParOf" srcId="{70E254A2-A009-4A2E-AE30-D6137766DF50}" destId="{3A766E2D-9257-41B9-A728-1B3282103E68}" srcOrd="2" destOrd="0" presId="urn:microsoft.com/office/officeart/2018/2/layout/IconVerticalSolidList"/>
    <dgm:cxn modelId="{1F2DA6F2-1B56-4146-AB49-2D37B2CC790D}" type="presParOf" srcId="{70E254A2-A009-4A2E-AE30-D6137766DF50}" destId="{1216D4BB-210E-4B3E-8C5F-F26C04677A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2885032" y="460948"/>
          <a:ext cx="2194559" cy="24688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825315" y="3769352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400" kern="1200" noProof="0" dirty="0">
              <a:solidFill>
                <a:schemeClr val="bg1"/>
              </a:solidFill>
            </a:rPr>
            <a:t>Tosin</a:t>
          </a:r>
          <a:br>
            <a:rPr lang="en-GB" sz="1400" kern="1200" noProof="0" dirty="0">
              <a:solidFill>
                <a:schemeClr val="bg1"/>
              </a:solidFill>
            </a:rPr>
          </a:br>
          <a:r>
            <a:rPr lang="en-GB" sz="1400" kern="1200" noProof="0" dirty="0">
              <a:solidFill>
                <a:schemeClr val="bg1"/>
              </a:solidFill>
            </a:rPr>
            <a:t>Full-Stack Developer</a:t>
          </a:r>
        </a:p>
      </dsp:txBody>
      <dsp:txXfrm>
        <a:off x="2825315" y="3769352"/>
        <a:ext cx="2388563" cy="487349"/>
      </dsp:txXfrm>
    </dsp:sp>
    <dsp:sp modelId="{7D166BBB-55AF-452C-B9A0-94A1EE55FF4F}">
      <dsp:nvSpPr>
        <dsp:cNvPr id="0" name=""/>
        <dsp:cNvSpPr/>
      </dsp:nvSpPr>
      <dsp:spPr>
        <a:xfrm>
          <a:off x="2788030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5691595" y="460948"/>
          <a:ext cx="2194559" cy="2468883"/>
        </a:xfrm>
        <a:prstGeom prst="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5165057" y="3706644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400" kern="1200" noProof="0" dirty="0">
              <a:solidFill>
                <a:schemeClr val="bg1"/>
              </a:solidFill>
            </a:rPr>
            <a:t>Mercy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400" kern="1200" noProof="0" dirty="0">
              <a:solidFill>
                <a:schemeClr val="bg1"/>
              </a:solidFill>
            </a:rPr>
            <a:t>Full-Stack Developer</a:t>
          </a:r>
        </a:p>
      </dsp:txBody>
      <dsp:txXfrm>
        <a:off x="5165057" y="3706644"/>
        <a:ext cx="2388563" cy="487349"/>
      </dsp:txXfrm>
    </dsp:sp>
    <dsp:sp modelId="{1223E777-77CB-4A9A-BF21-12B513842696}">
      <dsp:nvSpPr>
        <dsp:cNvPr id="0" name=""/>
        <dsp:cNvSpPr/>
      </dsp:nvSpPr>
      <dsp:spPr>
        <a:xfrm>
          <a:off x="5594592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791F3-6DB0-4367-8C7C-D3BF5CA98093}">
      <dsp:nvSpPr>
        <dsp:cNvPr id="0" name=""/>
        <dsp:cNvSpPr/>
      </dsp:nvSpPr>
      <dsp:spPr>
        <a:xfrm>
          <a:off x="482" y="1265058"/>
          <a:ext cx="1952922" cy="2343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905" tIns="0" rIns="192905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Provide trend analytics and insights to fashion business.</a:t>
          </a:r>
          <a:endParaRPr lang="en-US" sz="1500" kern="1200" dirty="0"/>
        </a:p>
      </dsp:txBody>
      <dsp:txXfrm>
        <a:off x="482" y="2202461"/>
        <a:ext cx="1952922" cy="1406104"/>
      </dsp:txXfrm>
    </dsp:sp>
    <dsp:sp modelId="{F2ACB3F5-B0EE-40A9-BAD4-6896E18750D9}">
      <dsp:nvSpPr>
        <dsp:cNvPr id="0" name=""/>
        <dsp:cNvSpPr/>
      </dsp:nvSpPr>
      <dsp:spPr>
        <a:xfrm>
          <a:off x="482" y="1265058"/>
          <a:ext cx="1952922" cy="9374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905" tIns="165100" rIns="192905" bIns="16510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01</a:t>
          </a:r>
        </a:p>
      </dsp:txBody>
      <dsp:txXfrm>
        <a:off x="482" y="1265058"/>
        <a:ext cx="1952922" cy="937402"/>
      </dsp:txXfrm>
    </dsp:sp>
    <dsp:sp modelId="{BCF67119-263E-4381-92BA-8908FF2CCFAE}">
      <dsp:nvSpPr>
        <dsp:cNvPr id="0" name=""/>
        <dsp:cNvSpPr/>
      </dsp:nvSpPr>
      <dsp:spPr>
        <a:xfrm>
          <a:off x="2109638" y="1265058"/>
          <a:ext cx="1952922" cy="2343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905" tIns="0" rIns="192905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Ensure data security, integrity, and user authentication.</a:t>
          </a:r>
          <a:endParaRPr lang="en-US" sz="1500" kern="1200"/>
        </a:p>
      </dsp:txBody>
      <dsp:txXfrm>
        <a:off x="2109638" y="2202461"/>
        <a:ext cx="1952922" cy="1406104"/>
      </dsp:txXfrm>
    </dsp:sp>
    <dsp:sp modelId="{0E00DD25-2484-499E-B7D1-7363C7BFC99E}">
      <dsp:nvSpPr>
        <dsp:cNvPr id="0" name=""/>
        <dsp:cNvSpPr/>
      </dsp:nvSpPr>
      <dsp:spPr>
        <a:xfrm>
          <a:off x="2109638" y="1265058"/>
          <a:ext cx="1952922" cy="9374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905" tIns="165100" rIns="192905" bIns="16510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02</a:t>
          </a:r>
        </a:p>
      </dsp:txBody>
      <dsp:txXfrm>
        <a:off x="2109638" y="1265058"/>
        <a:ext cx="1952922" cy="937402"/>
      </dsp:txXfrm>
    </dsp:sp>
    <dsp:sp modelId="{558EB75A-E0C1-498E-8943-895C5FECF54F}">
      <dsp:nvSpPr>
        <dsp:cNvPr id="0" name=""/>
        <dsp:cNvSpPr/>
      </dsp:nvSpPr>
      <dsp:spPr>
        <a:xfrm>
          <a:off x="4218795" y="1265058"/>
          <a:ext cx="1952922" cy="2343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905" tIns="0" rIns="192905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Implement a user-friendly interface for users to explore fashion trends</a:t>
          </a:r>
          <a:endParaRPr lang="en-US" sz="1500" kern="1200" dirty="0"/>
        </a:p>
      </dsp:txBody>
      <dsp:txXfrm>
        <a:off x="4218795" y="2202461"/>
        <a:ext cx="1952922" cy="1406104"/>
      </dsp:txXfrm>
    </dsp:sp>
    <dsp:sp modelId="{9B02EAE2-DF60-400A-9F07-2F76158982F7}">
      <dsp:nvSpPr>
        <dsp:cNvPr id="0" name=""/>
        <dsp:cNvSpPr/>
      </dsp:nvSpPr>
      <dsp:spPr>
        <a:xfrm>
          <a:off x="4218795" y="1265058"/>
          <a:ext cx="1952922" cy="9374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905" tIns="165100" rIns="192905" bIns="16510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03</a:t>
          </a:r>
        </a:p>
      </dsp:txBody>
      <dsp:txXfrm>
        <a:off x="4218795" y="1265058"/>
        <a:ext cx="1952922" cy="937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3D974-5DDA-4C35-AC9C-FF7208346551}">
      <dsp:nvSpPr>
        <dsp:cNvPr id="0" name=""/>
        <dsp:cNvSpPr/>
      </dsp:nvSpPr>
      <dsp:spPr>
        <a:xfrm>
          <a:off x="0" y="3807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66BC3-8FDC-47FC-9751-353963025AD5}">
      <dsp:nvSpPr>
        <dsp:cNvPr id="0" name=""/>
        <dsp:cNvSpPr/>
      </dsp:nvSpPr>
      <dsp:spPr>
        <a:xfrm>
          <a:off x="245328" y="186282"/>
          <a:ext cx="446050" cy="446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E9C14-D2DC-4144-B98D-ADE224763FF4}">
      <dsp:nvSpPr>
        <dsp:cNvPr id="0" name=""/>
        <dsp:cNvSpPr/>
      </dsp:nvSpPr>
      <dsp:spPr>
        <a:xfrm>
          <a:off x="936706" y="3807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How we split tasks</a:t>
          </a:r>
          <a:endParaRPr lang="en-US" sz="1900" kern="1200" dirty="0"/>
        </a:p>
      </dsp:txBody>
      <dsp:txXfrm>
        <a:off x="936706" y="3807"/>
        <a:ext cx="5235493" cy="811001"/>
      </dsp:txXfrm>
    </dsp:sp>
    <dsp:sp modelId="{C8F6D2D8-B3CA-4534-A540-D48024D90492}">
      <dsp:nvSpPr>
        <dsp:cNvPr id="0" name=""/>
        <dsp:cNvSpPr/>
      </dsp:nvSpPr>
      <dsp:spPr>
        <a:xfrm>
          <a:off x="0" y="1017559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0AF659-3FAC-4B8A-BB2C-F646FE6DDC34}">
      <dsp:nvSpPr>
        <dsp:cNvPr id="0" name=""/>
        <dsp:cNvSpPr/>
      </dsp:nvSpPr>
      <dsp:spPr>
        <a:xfrm>
          <a:off x="245328" y="1200034"/>
          <a:ext cx="446050" cy="446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45626-20F6-4A50-8BFF-8BF7B26191A6}">
      <dsp:nvSpPr>
        <dsp:cNvPr id="0" name=""/>
        <dsp:cNvSpPr/>
      </dsp:nvSpPr>
      <dsp:spPr>
        <a:xfrm>
          <a:off x="936706" y="1017559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How we managed the project</a:t>
          </a:r>
          <a:endParaRPr lang="en-US" sz="1900" kern="1200"/>
        </a:p>
      </dsp:txBody>
      <dsp:txXfrm>
        <a:off x="936706" y="1017559"/>
        <a:ext cx="5235493" cy="811001"/>
      </dsp:txXfrm>
    </dsp:sp>
    <dsp:sp modelId="{C3BA8FC1-B477-4B54-85F7-818890F3932F}">
      <dsp:nvSpPr>
        <dsp:cNvPr id="0" name=""/>
        <dsp:cNvSpPr/>
      </dsp:nvSpPr>
      <dsp:spPr>
        <a:xfrm>
          <a:off x="0" y="2031311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19EB0-478B-483B-87E8-74AFDB9AC534}">
      <dsp:nvSpPr>
        <dsp:cNvPr id="0" name=""/>
        <dsp:cNvSpPr/>
      </dsp:nvSpPr>
      <dsp:spPr>
        <a:xfrm>
          <a:off x="245328" y="2213787"/>
          <a:ext cx="446050" cy="446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5831F-B486-44C4-9F4C-AB16B7CDBA31}">
      <dsp:nvSpPr>
        <dsp:cNvPr id="0" name=""/>
        <dsp:cNvSpPr/>
      </dsp:nvSpPr>
      <dsp:spPr>
        <a:xfrm>
          <a:off x="936706" y="2031311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Git</a:t>
          </a:r>
          <a:endParaRPr lang="en-US" sz="1900" kern="1200" dirty="0"/>
        </a:p>
      </dsp:txBody>
      <dsp:txXfrm>
        <a:off x="936706" y="2031311"/>
        <a:ext cx="5235493" cy="811001"/>
      </dsp:txXfrm>
    </dsp:sp>
    <dsp:sp modelId="{F3A03F57-B267-4D67-A2DF-CFC15CB8394C}">
      <dsp:nvSpPr>
        <dsp:cNvPr id="0" name=""/>
        <dsp:cNvSpPr/>
      </dsp:nvSpPr>
      <dsp:spPr>
        <a:xfrm>
          <a:off x="0" y="3045063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780C7-68B9-44E3-937B-8FA1308C7FA5}">
      <dsp:nvSpPr>
        <dsp:cNvPr id="0" name=""/>
        <dsp:cNvSpPr/>
      </dsp:nvSpPr>
      <dsp:spPr>
        <a:xfrm>
          <a:off x="245328" y="3227539"/>
          <a:ext cx="446050" cy="446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36E74-3F75-4DCA-A320-657EE5C1CE45}">
      <dsp:nvSpPr>
        <dsp:cNvPr id="0" name=""/>
        <dsp:cNvSpPr/>
      </dsp:nvSpPr>
      <dsp:spPr>
        <a:xfrm>
          <a:off x="936706" y="3045063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Excel Spreadsheet</a:t>
          </a:r>
          <a:endParaRPr lang="en-US" sz="1900" kern="1200"/>
        </a:p>
      </dsp:txBody>
      <dsp:txXfrm>
        <a:off x="936706" y="3045063"/>
        <a:ext cx="5235493" cy="811001"/>
      </dsp:txXfrm>
    </dsp:sp>
    <dsp:sp modelId="{75652CDA-8154-4F26-82E4-A627C53F954E}">
      <dsp:nvSpPr>
        <dsp:cNvPr id="0" name=""/>
        <dsp:cNvSpPr/>
      </dsp:nvSpPr>
      <dsp:spPr>
        <a:xfrm>
          <a:off x="0" y="4058815"/>
          <a:ext cx="6172199" cy="811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947EF-B28B-4AD4-A9C0-A914DDFFB500}">
      <dsp:nvSpPr>
        <dsp:cNvPr id="0" name=""/>
        <dsp:cNvSpPr/>
      </dsp:nvSpPr>
      <dsp:spPr>
        <a:xfrm>
          <a:off x="245328" y="4241291"/>
          <a:ext cx="446050" cy="4460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6D4BB-210E-4B3E-8C5F-F26C04677A0C}">
      <dsp:nvSpPr>
        <dsp:cNvPr id="0" name=""/>
        <dsp:cNvSpPr/>
      </dsp:nvSpPr>
      <dsp:spPr>
        <a:xfrm>
          <a:off x="936706" y="4058815"/>
          <a:ext cx="5235493" cy="81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1" tIns="85831" rIns="85831" bIns="858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Time management </a:t>
          </a:r>
          <a:endParaRPr lang="en-US" sz="1900" kern="1200" dirty="0"/>
        </a:p>
      </dsp:txBody>
      <dsp:txXfrm>
        <a:off x="936706" y="4058815"/>
        <a:ext cx="5235493" cy="811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29/09/2023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29/09/2023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7086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03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3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1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73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308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12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spc="400" dirty="0"/>
              <a:t>FASHION TREND ANALYSIS DASHBOARD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 err="1"/>
              <a:t>MTee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sz="5400" dirty="0"/>
              <a:t>GATHERING &amp; IMPLEMENTING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How it was done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684588"/>
          </a:xfrm>
        </p:spPr>
        <p:txBody>
          <a:bodyPr rtlCol="0">
            <a:normAutofit/>
          </a:bodyPr>
          <a:lstStyle/>
          <a:p>
            <a:pPr rtl="0"/>
            <a:r>
              <a:rPr lang="en-GB" sz="2000" dirty="0"/>
              <a:t>Inserted Mock Data to prevent legal issues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Initial Idea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 rtlCol="0">
            <a:normAutofit/>
          </a:bodyPr>
          <a:lstStyle/>
          <a:p>
            <a:pPr rtl="0"/>
            <a:r>
              <a:rPr lang="en-GB" sz="2000" dirty="0"/>
              <a:t>Using Fashion Trend APIs</a:t>
            </a:r>
          </a:p>
          <a:p>
            <a:pPr rtl="0"/>
            <a:r>
              <a:rPr lang="en-GB" dirty="0"/>
              <a:t>Web scraping articles</a:t>
            </a:r>
            <a:endParaRPr lang="en-GB" sz="2000" dirty="0"/>
          </a:p>
          <a:p>
            <a:pPr rtl="0"/>
            <a:endParaRPr lang="en-GB" sz="2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173187" y="2940620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sz="8000" dirty="0"/>
              <a:t>Roadblocks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7200" b="0" dirty="0"/>
              <a:t>Fashion Trend APIs expensive or old data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7200" b="0" dirty="0"/>
              <a:t>Web scraping Fashion resources, all protect </a:t>
            </a:r>
            <a:r>
              <a:rPr lang="en-GB" sz="2000" b="0" dirty="0"/>
              <a:t>from looking at </a:t>
            </a:r>
            <a:r>
              <a:rPr lang="en-GB" sz="2000" b="0" dirty="0" err="1"/>
              <a:t>Robots.file</a:t>
            </a:r>
            <a:endParaRPr lang="en-GB" sz="2000" b="0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EECD-7A51-766E-BEFB-D61F46551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/>
          <a:p>
            <a:r>
              <a:rPr lang="en-GB" dirty="0"/>
              <a:t>BACKEND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78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E8F7-D97E-5916-683C-A330182B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BOOT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A66F9-4614-9CB1-77F2-ACC4BF0D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2"/>
            <a:ext cx="4553712" cy="4348701"/>
          </a:xfrm>
        </p:spPr>
        <p:txBody>
          <a:bodyPr>
            <a:normAutofit/>
          </a:bodyPr>
          <a:lstStyle/>
          <a:p>
            <a:r>
              <a:rPr lang="en-GB" sz="2800" b="0" dirty="0"/>
              <a:t>- Model – </a:t>
            </a:r>
            <a:r>
              <a:rPr lang="en-GB" sz="1800" b="0" dirty="0"/>
              <a:t>the </a:t>
            </a:r>
            <a:r>
              <a:rPr lang="en-GB" sz="1800" b="0" dirty="0" err="1"/>
              <a:t>dto</a:t>
            </a:r>
            <a:r>
              <a:rPr lang="en-GB" sz="1800" b="0" dirty="0"/>
              <a:t> of where we define our applications entities </a:t>
            </a:r>
          </a:p>
          <a:p>
            <a:r>
              <a:rPr lang="en-GB" sz="2800" b="0" dirty="0"/>
              <a:t>-Controller –</a:t>
            </a:r>
            <a:r>
              <a:rPr lang="en-GB" sz="1800" b="0" dirty="0"/>
              <a:t> crud operations, </a:t>
            </a:r>
            <a:r>
              <a:rPr lang="en-GB" sz="1800" b="0" dirty="0" err="1"/>
              <a:t>api</a:t>
            </a:r>
            <a:r>
              <a:rPr lang="en-GB" sz="1800" b="0" dirty="0"/>
              <a:t> endpoints</a:t>
            </a:r>
          </a:p>
          <a:p>
            <a:r>
              <a:rPr lang="en-GB" sz="2800" b="0" dirty="0"/>
              <a:t>-Dao – </a:t>
            </a:r>
            <a:r>
              <a:rPr lang="en-GB" sz="2000" b="0" dirty="0"/>
              <a:t>methods with queries connected to the database </a:t>
            </a:r>
          </a:p>
          <a:p>
            <a:r>
              <a:rPr lang="en-GB" sz="2800" b="0" dirty="0"/>
              <a:t>-Service – </a:t>
            </a:r>
            <a:r>
              <a:rPr lang="en-GB" sz="2000" b="0" dirty="0"/>
              <a:t>returns the </a:t>
            </a:r>
            <a:r>
              <a:rPr lang="en-GB" sz="2000" b="0" dirty="0" err="1"/>
              <a:t>dao</a:t>
            </a:r>
            <a:r>
              <a:rPr lang="en-GB" sz="2000" b="0" dirty="0"/>
              <a:t> and the controller and controller calls the service  (do research on MVC) </a:t>
            </a:r>
          </a:p>
          <a:p>
            <a:endParaRPr lang="en-GB" sz="28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A8F8D-D928-0422-B4EF-AF994FA360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TREND</a:t>
            </a:r>
          </a:p>
          <a:p>
            <a:r>
              <a:rPr lang="en-GB" dirty="0"/>
              <a:t>DESIGNER</a:t>
            </a:r>
          </a:p>
          <a:p>
            <a:r>
              <a:rPr lang="en-GB" dirty="0"/>
              <a:t>CATEGORY</a:t>
            </a:r>
          </a:p>
          <a:p>
            <a:r>
              <a:rPr lang="en-GB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51050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3898-A90B-D4EF-5A58-1AB30446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90167-992F-F613-8561-D7F38F824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6FE96-DD69-5EFA-7A39-C8DA0F5987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000" b="0" dirty="0"/>
              <a:t>Model -</a:t>
            </a:r>
          </a:p>
          <a:p>
            <a:r>
              <a:rPr lang="en-GB" sz="2000" b="0" dirty="0"/>
              <a:t>Controller - </a:t>
            </a:r>
          </a:p>
          <a:p>
            <a:r>
              <a:rPr lang="en-GB" sz="2000" b="0" dirty="0"/>
              <a:t>Dao </a:t>
            </a:r>
          </a:p>
          <a:p>
            <a:r>
              <a:rPr lang="en-GB" sz="2000" b="0" dirty="0"/>
              <a:t>Service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AE466-EB11-F62E-B33F-CF12E2831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55642-4551-39E3-CB9F-B670ACA80D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err="1"/>
              <a:t>Secuity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5470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90B1-06CF-911E-EBF3-7655E066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EXCEPTIONS AND ERROR HANDLING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A598F-F8EA-EFDE-EE15-DB5B1FE58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E4537-C355-2A21-71D1-0D27B6D7BD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CustomUncheckedExceptionClass</a:t>
            </a:r>
            <a:endParaRPr lang="en-GB" dirty="0"/>
          </a:p>
          <a:p>
            <a:r>
              <a:rPr lang="en-GB" dirty="0" err="1"/>
              <a:t>GlobalExceptionHandler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00E33-980B-5282-3F01-85360615C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7F9BA-F658-F4C8-FD0D-EE3F9FFA17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2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9DC1-D433-F5F6-C7F6-8155B494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0" dirty="0"/>
              <a:t>UNIT TESTING</a:t>
            </a:r>
            <a:br>
              <a:rPr lang="en-GB" sz="4400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65F9B-D67A-35FA-F759-75A201FA7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8C224-9CC6-61A8-4EB3-5B8B8DB6EF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Positive and Negative Testing</a:t>
            </a:r>
          </a:p>
          <a:p>
            <a:r>
              <a:rPr lang="en-GB" dirty="0"/>
              <a:t>Edge Cases (no values)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A5AAF-E1B2-9268-E9AD-8F2AF7359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C62B-553C-E03E-C113-46E40579DC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35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D0E2-126F-7CCE-EF04-C3085230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STRETCH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BCBC4-0DBC-4E7B-5A91-CCD54357D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53B54-42DC-5C62-0588-C79CA7ACED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Spring Security</a:t>
            </a:r>
          </a:p>
          <a:p>
            <a:r>
              <a:rPr lang="en-GB" dirty="0"/>
              <a:t>User Authentication</a:t>
            </a:r>
          </a:p>
          <a:p>
            <a:r>
              <a:rPr lang="en-GB" dirty="0"/>
              <a:t>Analysis Server</a:t>
            </a:r>
          </a:p>
          <a:p>
            <a:r>
              <a:rPr lang="en-GB" dirty="0"/>
              <a:t>Trend interactions table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68281-816D-394B-3F6F-0040BA2F8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Roadblocks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F7D43-0F0A-3BE4-2240-14B53F0E57C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Timeframe</a:t>
            </a:r>
          </a:p>
        </p:txBody>
      </p:sp>
    </p:spTree>
    <p:extLst>
      <p:ext uri="{BB962C8B-B14F-4D97-AF65-F5344CB8AC3E}">
        <p14:creationId xmlns:p14="http://schemas.microsoft.com/office/powerpoint/2010/main" val="339071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5328-9CD8-D566-34DE-DDD29EB79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/>
          <a:p>
            <a:r>
              <a:rPr lang="en-GB" dirty="0"/>
              <a:t>FRONT END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1ED82-B087-4A11-7888-0ED8B3C1B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Roadblocks: </a:t>
            </a:r>
          </a:p>
          <a:p>
            <a:pPr marL="0" indent="0">
              <a:buNone/>
            </a:pPr>
            <a:r>
              <a:rPr lang="en-GB" b="0" dirty="0"/>
              <a:t>- Incorporating the frontend with the backend through local hosts</a:t>
            </a:r>
          </a:p>
          <a:p>
            <a:pPr marL="0" indent="0">
              <a:buNone/>
            </a:pPr>
            <a:r>
              <a:rPr lang="en-GB" b="0" dirty="0"/>
              <a:t>- </a:t>
            </a:r>
            <a:r>
              <a:rPr lang="en-GB" b="0" dirty="0" err="1"/>
              <a:t>CorsConfig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88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7070A47-91CE-988E-4B5E-618D8BF6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61" y="522011"/>
            <a:ext cx="11234737" cy="58139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30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9A1D-A4D2-8309-9EEA-50AE599C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80" y="2380891"/>
            <a:ext cx="3932237" cy="1600200"/>
          </a:xfrm>
        </p:spPr>
        <p:txBody>
          <a:bodyPr anchor="b">
            <a:normAutofit/>
          </a:bodyPr>
          <a:lstStyle/>
          <a:p>
            <a:r>
              <a:rPr lang="en-GB" dirty="0"/>
              <a:t>PROJECT MANAGEMENT 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647680BC-CA59-6080-9EDD-4034C5BC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29/9/2023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D5B475F8-B705-605D-ED6F-5A7199B3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FASHION TREND ANALYSIS DASHBOARD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1256BCC6-ED6E-746A-94B8-3CC75D7F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19</a:t>
            </a:fld>
            <a:endParaRPr lang="en-GB" noProof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4109C35-406E-5193-0F8C-B3C3E9562B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163243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244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599652"/>
            <a:ext cx="3764279" cy="602219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4400" dirty="0" err="1"/>
              <a:t>m.Tee</a:t>
            </a:r>
            <a:r>
              <a:rPr lang="en-GB" sz="4400" dirty="0"/>
              <a:t> 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27392" y="517032"/>
            <a:ext cx="4306824" cy="767461"/>
          </a:xfrm>
        </p:spPr>
        <p:txBody>
          <a:bodyPr rtlCol="0"/>
          <a:lstStyle/>
          <a:p>
            <a:pPr rtl="0"/>
            <a:r>
              <a:rPr lang="en-GB" sz="1800" spc="400" dirty="0"/>
              <a:t>FASHION TREND ANALYSIS DASHBOARD</a:t>
            </a:r>
            <a:endParaRPr lang="en-GB" sz="1800" dirty="0"/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024507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29/9/2023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183D5-B486-433A-B7E7-929070738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781" y="1463880"/>
            <a:ext cx="5932437" cy="3930240"/>
          </a:xfrm>
          <a:prstGeom prst="rect">
            <a:avLst/>
          </a:prstGeom>
          <a:effectLst>
            <a:softEdge rad="106856"/>
          </a:effectLst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5" y="804672"/>
            <a:ext cx="4814057" cy="88696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CONCLUSIONS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Review of Project and Project Management : what went well and even better if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What we learned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Future improvements </a:t>
            </a:r>
          </a:p>
          <a:p>
            <a:pPr rtl="0"/>
            <a:endParaRPr lang="en-GB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FASHION TREND ANALYSIS DASHBOARD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29/9/2023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FASHION TREND ANALYSIS DASHBOARD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 err="1"/>
              <a:t>MTee</a:t>
            </a:r>
            <a:endParaRPr lang="en-GB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cap="all" spc="400">
                <a:solidFill>
                  <a:schemeClr val="bg1"/>
                </a:solidFill>
                <a:latin typeface="+mn-lt"/>
              </a:rPr>
              <a:t>Agenda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en-GB" dirty="0"/>
              <a:t>Overview</a:t>
            </a:r>
            <a:endParaRPr lang="en-GB" sz="1800" dirty="0">
              <a:solidFill>
                <a:schemeClr val="bg1"/>
              </a:solidFill>
            </a:endParaRPr>
          </a:p>
          <a:p>
            <a:pPr algn="r" rtl="0"/>
            <a:r>
              <a:rPr lang="en-GB" sz="1800" dirty="0">
                <a:solidFill>
                  <a:schemeClr val="bg1"/>
                </a:solidFill>
              </a:rPr>
              <a:t>Methodology</a:t>
            </a:r>
          </a:p>
          <a:p>
            <a:pPr algn="r" rtl="0"/>
            <a:r>
              <a:rPr lang="en-GB" dirty="0"/>
              <a:t>Project Management</a:t>
            </a:r>
          </a:p>
          <a:p>
            <a:pPr algn="r" rtl="0"/>
            <a:r>
              <a:rPr lang="en-GB" sz="1800" dirty="0">
                <a:solidFill>
                  <a:schemeClr val="bg1"/>
                </a:solidFill>
              </a:rPr>
              <a:t>C</a:t>
            </a:r>
            <a:r>
              <a:rPr lang="en-GB" dirty="0"/>
              <a:t>onclusions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29/9/2023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FASHION TREND ANALYSIS DASHBOARD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GB" dirty="0"/>
              <a:t>The Fashion Trend Analysis Dashboard -developed by </a:t>
            </a:r>
            <a:r>
              <a:rPr lang="en-GB" dirty="0" err="1"/>
              <a:t>MTee</a:t>
            </a:r>
            <a:r>
              <a:rPr lang="en-GB" dirty="0"/>
              <a:t> - is a Full-Stack Application for analysing and visualising fashion trends.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29/9/2023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FASHION TREND ANALYSIS DASHBOARD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852" y="-342900"/>
            <a:ext cx="3932237" cy="1600200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OBJECTIVES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A043299C-90AA-EFDD-2A42-990E2F9B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29/9/2023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734407-4814-6C5F-670A-A4BDC941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en-GB" dirty="0"/>
              <a:t>FASHION TREND ANALYSIS DASHBOARD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5</a:t>
            </a:fld>
            <a:endParaRPr lang="en-GB" b="1" cap="all" spc="10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F77265C-CFAF-B859-A9A4-0B6D931D7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121558"/>
              </p:ext>
            </p:extLst>
          </p:nvPr>
        </p:nvGraphicFramePr>
        <p:xfrm>
          <a:off x="3009900" y="1257300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5810" b="940"/>
          <a:stretch/>
        </p:blipFill>
        <p:spPr>
          <a:xfrm>
            <a:off x="1366432" y="2530058"/>
            <a:ext cx="3707972" cy="3707971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125" y="198118"/>
            <a:ext cx="5833872" cy="6071617"/>
          </a:xfrm>
        </p:spPr>
        <p:txBody>
          <a:bodyPr rtlCol="0" anchor="b">
            <a:normAutofit/>
          </a:bodyPr>
          <a:lstStyle/>
          <a:p>
            <a:pPr algn="l" rtl="0"/>
            <a:r>
              <a:rPr lang="en-GB" sz="5400" dirty="0"/>
              <a:t>SIGNIFICANCE</a:t>
            </a:r>
            <a:br>
              <a:rPr lang="en-GB" sz="5400" dirty="0"/>
            </a:b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Informed Decisions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Competitive Edge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Inventory Efficiency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Engagement &amp; Loyalty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Design Precision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Risk Mitigation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Consumer Empowerment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Sustainability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Global Insights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Innovation Driver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DC9851-869D-6B3D-DC60-0EC92E44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29/9/2023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 anchor="ctr">
            <a:normAutofit fontScale="92500" lnSpcReduction="20000"/>
          </a:bodyPr>
          <a:lstStyle/>
          <a:p>
            <a:pPr rtl="0"/>
            <a:r>
              <a:rPr lang="en-GB" dirty="0"/>
              <a:t>FASHION TREND ANALYSIS DASHBOARD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smtClean="0"/>
              <a:pPr rtl="0"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DE0A-0A57-C654-7628-83EFFD1A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TECHNOLOGIES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9F0A8-8423-915C-D242-43C3BD482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927" y="1974176"/>
            <a:ext cx="2952750" cy="1552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8EB2C-D472-C1E0-0E12-DBAE28A6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2638" y="6349423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6D23A-429E-B937-60CD-040EB9BD7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88" y="1723592"/>
            <a:ext cx="1581150" cy="289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81BC8-DA76-AC29-9365-96214DF1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754" y="1697615"/>
            <a:ext cx="3114675" cy="146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6BF8AA-9CC4-AC48-3C5E-84FE03B78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83" y="5181023"/>
            <a:ext cx="2971800" cy="1533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328EC-954B-6F34-2825-E0289A731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552950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F7ED3-B2B7-6C09-B571-D58D34800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092" y="3171392"/>
            <a:ext cx="2143125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EDE054-3A45-D49D-BA78-BF2830DFCB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2071" y="5561733"/>
            <a:ext cx="4257675" cy="1076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A52476-09F8-14B7-F616-B8E26CFCA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104" y="3171392"/>
            <a:ext cx="2857500" cy="160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9227B8-D273-AA4D-0D9E-55BB78151F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6764" y="556996"/>
            <a:ext cx="2143125" cy="2143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CC6120-1FE9-6BE2-0BC8-20A21E02D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127" y="122526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8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GB" dirty="0"/>
              <a:t>Database and ERD </a:t>
            </a:r>
          </a:p>
        </p:txBody>
      </p:sp>
      <p:pic>
        <p:nvPicPr>
          <p:cNvPr id="12" name="Picture 11" descr="A diagram of a product&#10;&#10;Description automatically generated">
            <a:extLst>
              <a:ext uri="{FF2B5EF4-FFF2-40B4-BE49-F238E27FC236}">
                <a16:creationId xmlns:a16="http://schemas.microsoft.com/office/drawing/2014/main" id="{E936A61F-6156-4A15-4F8D-EDBDB94A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688" y="1581819"/>
            <a:ext cx="7600623" cy="4883400"/>
          </a:xfrm>
          <a:prstGeom prst="rect">
            <a:avLst/>
          </a:prstGeom>
          <a:noFill/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FC7A0FA-8C90-1E55-876C-186DE86D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29/9/2023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7E69493-C939-AFC9-80ED-B753F1D6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421575" y="2660428"/>
            <a:ext cx="363016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FASHION TREND ANALYSIS DASHBOARD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4BACC23-C242-A4E9-EBDE-A1BB7260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{136BDF74-4ED9-4884-B335-68A7180AB0A1}tf89338750_win32</Template>
  <TotalTime>120</TotalTime>
  <Words>388</Words>
  <Application>Microsoft Macintosh PowerPoint</Application>
  <PresentationFormat>Widescreen</PresentationFormat>
  <Paragraphs>117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Univers</vt:lpstr>
      <vt:lpstr>GradientUnivers</vt:lpstr>
      <vt:lpstr>FASHION TREND ANALYSIS DASHBOARD</vt:lpstr>
      <vt:lpstr>m.Tee Team</vt:lpstr>
      <vt:lpstr>Agenda</vt:lpstr>
      <vt:lpstr>INTRODUCTION</vt:lpstr>
      <vt:lpstr>OBJECTIVES</vt:lpstr>
      <vt:lpstr>SIGNIFICANCE   Informed Decisions  Competitive Edge  Inventory Efficiency  Engagement &amp; Loyalty  Design Precision  Risk Mitigation  Consumer Empowerment  Sustainability  Global Insights  Innovation Driver</vt:lpstr>
      <vt:lpstr>methodology</vt:lpstr>
      <vt:lpstr>TECHNOLOGIES</vt:lpstr>
      <vt:lpstr>Database and ERD </vt:lpstr>
      <vt:lpstr>GATHERING &amp; IMPLEMENTING DATA </vt:lpstr>
      <vt:lpstr>BACKEND</vt:lpstr>
      <vt:lpstr>SPRING BOOT MVC</vt:lpstr>
      <vt:lpstr>USER</vt:lpstr>
      <vt:lpstr>EXCEPTIONS AND ERROR HANDLING </vt:lpstr>
      <vt:lpstr>UNIT TESTING </vt:lpstr>
      <vt:lpstr>STRETCH GOALS</vt:lpstr>
      <vt:lpstr>FRONT END </vt:lpstr>
      <vt:lpstr>PowerPoint Presentation</vt:lpstr>
      <vt:lpstr>PROJECT MANAGEMENT 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TREND ANALYSIS DASHBOARD</dc:title>
  <dc:creator>Tosin Oluwole</dc:creator>
  <cp:lastModifiedBy>MERCY AIGBE AZETA</cp:lastModifiedBy>
  <cp:revision>7</cp:revision>
  <dcterms:created xsi:type="dcterms:W3CDTF">2023-09-28T21:42:44Z</dcterms:created>
  <dcterms:modified xsi:type="dcterms:W3CDTF">2023-09-29T01:23:23Z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